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7" r:id="rId3"/>
    <p:sldId id="258" r:id="rId4"/>
    <p:sldId id="283" r:id="rId5"/>
    <p:sldId id="284" r:id="rId6"/>
    <p:sldId id="285" r:id="rId7"/>
    <p:sldId id="286" r:id="rId8"/>
    <p:sldId id="287" r:id="rId9"/>
    <p:sldId id="1496" r:id="rId10"/>
    <p:sldId id="1514" r:id="rId11"/>
    <p:sldId id="1510" r:id="rId12"/>
    <p:sldId id="1515" r:id="rId13"/>
    <p:sldId id="1537" r:id="rId14"/>
    <p:sldId id="259" r:id="rId15"/>
    <p:sldId id="1538" r:id="rId16"/>
    <p:sldId id="1521" r:id="rId17"/>
    <p:sldId id="1547" r:id="rId18"/>
    <p:sldId id="1522" r:id="rId19"/>
    <p:sldId id="1504" r:id="rId20"/>
    <p:sldId id="1497" r:id="rId21"/>
    <p:sldId id="1498" r:id="rId22"/>
    <p:sldId id="1523" r:id="rId23"/>
    <p:sldId id="1540" r:id="rId24"/>
    <p:sldId id="1541" r:id="rId25"/>
    <p:sldId id="1542" r:id="rId26"/>
    <p:sldId id="1544" r:id="rId27"/>
    <p:sldId id="1499" r:id="rId28"/>
    <p:sldId id="1531" r:id="rId29"/>
    <p:sldId id="1500" r:id="rId30"/>
    <p:sldId id="1546" r:id="rId31"/>
    <p:sldId id="15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2023/9/27</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2023/9/27</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2.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45.png"/><Relationship Id="rId4" Type="http://schemas.openxmlformats.org/officeDocument/2006/relationships/tags" Target="../tags/tag5.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7.jpe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27.png"/><Relationship Id="rId7"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a16="http://schemas.microsoft.com/office/drawing/2014/main" id="{B07D3780-2260-46BC-B3C6-30A20377408B}"/>
              </a:ext>
            </a:extLst>
          </p:cNvPr>
          <p:cNvSpPr txBox="1"/>
          <p:nvPr/>
        </p:nvSpPr>
        <p:spPr>
          <a:xfrm>
            <a:off x="580032" y="265348"/>
            <a:ext cx="75216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Thứ</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ngày</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tháng</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năm</a:t>
            </a:r>
            <a:r>
              <a:rPr kumimoji="0" lang="en-US" altLang="zh-CN" sz="3600" b="0" i="0" u="none" strike="noStrike" kern="1200" cap="none" spc="0" normalizeH="0" baseline="0" noProof="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202</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7 – </a:t>
            </a:r>
            <a:r>
              <a:rPr lang="en-US" sz="3600" b="1" dirty="0" err="1">
                <a:solidFill>
                  <a:srgbClr val="FF0000"/>
                </a:solidFill>
                <a:latin typeface="Arial" panose="020B0604020202020204" pitchFamily="34" charset="0"/>
                <a:cs typeface="Arial" panose="020B0604020202020204" pitchFamily="34" charset="0"/>
              </a:rPr>
              <a:t>Đọc</a:t>
            </a:r>
            <a:endParaRPr lang="en-US" sz="36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9346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nắng lại có kem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những cơn gió êm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
        <p:nvSpPr>
          <p:cNvPr id="2" name="Oval 1">
            <a:extLst>
              <a:ext uri="{FF2B5EF4-FFF2-40B4-BE49-F238E27FC236}">
                <a16:creationId xmlns:a16="http://schemas.microsoft.com/office/drawing/2014/main" id="{A4D50F35-C420-4028-A978-C05EF23E35E8}"/>
              </a:ext>
            </a:extLst>
          </p:cNvPr>
          <p:cNvSpPr/>
          <p:nvPr/>
        </p:nvSpPr>
        <p:spPr>
          <a:xfrm>
            <a:off x="2375452" y="2514600"/>
            <a:ext cx="586409" cy="477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91417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1179</Words>
  <Application>Microsoft Office PowerPoint</Application>
  <PresentationFormat>Widescreen</PresentationFormat>
  <Paragraphs>245</Paragraphs>
  <Slides>30</Slides>
  <Notes>26</Notes>
  <HiddenSlides>0</HiddenSlides>
  <MMClips>17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等线</vt:lpstr>
      <vt:lpstr>Arial</vt:lpstr>
      <vt:lpstr>Arial-Rounded</vt:lpstr>
      <vt:lpstr>Calibri</vt:lpstr>
      <vt:lpstr>VNI-Avo</vt:lpstr>
      <vt:lpstr>字魂52号-阿开漫画体</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GVCB Hoàng Thanh Dung</cp:lastModifiedBy>
  <cp:revision>46</cp:revision>
  <dcterms:created xsi:type="dcterms:W3CDTF">2022-06-15T02:48:14Z</dcterms:created>
  <dcterms:modified xsi:type="dcterms:W3CDTF">2023-09-26T17:26:25Z</dcterms:modified>
</cp:coreProperties>
</file>